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7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6F9BA-B549-429B-A643-96107A3DA5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65B13-B5EC-4450-B650-191044767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1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4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4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3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1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3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3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378C-99EA-43E7-AA86-48E1D33D884C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91BA-CB1E-48E7-8B41-E0B949C1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1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2013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OUTSTANDING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YOUNG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AGENTS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MEETING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Young Agents </a:t>
            </a:r>
            <a:r>
              <a:rPr lang="en-US" dirty="0" smtClean="0"/>
              <a:t>Council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en-US" dirty="0" smtClean="0"/>
              <a:t>Florida Independent </a:t>
            </a:r>
            <a:r>
              <a:rPr lang="en-US" dirty="0"/>
              <a:t>Insurance </a:t>
            </a:r>
            <a:r>
              <a:rPr lang="en-US" dirty="0" smtClean="0"/>
              <a:t>Agents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2013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OUTSTANDING YOUNG AGENTS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MEETING AWARD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i="1" dirty="0"/>
              <a:t>For excellence in providing and promoting an annual Young Agents meeting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 </a:t>
            </a:r>
            <a:r>
              <a:rPr lang="en-US" dirty="0" smtClean="0"/>
              <a:t>Young Agents Leader Series</a:t>
            </a:r>
          </a:p>
          <a:p>
            <a:pPr lvl="0"/>
            <a:r>
              <a:rPr lang="en-US" dirty="0" smtClean="0"/>
              <a:t>Of 287 active </a:t>
            </a:r>
            <a:r>
              <a:rPr lang="en-US" dirty="0" err="1" smtClean="0"/>
              <a:t>YAs</a:t>
            </a:r>
            <a:r>
              <a:rPr lang="en-US" dirty="0" smtClean="0"/>
              <a:t> 158 attended </a:t>
            </a:r>
          </a:p>
          <a:p>
            <a:pPr lvl="0"/>
            <a:r>
              <a:rPr lang="en-US" dirty="0" smtClean="0"/>
              <a:t>Added agency visits to the marketing strategy</a:t>
            </a:r>
          </a:p>
          <a:p>
            <a:pPr lvl="0"/>
            <a:r>
              <a:rPr lang="en-US" dirty="0" smtClean="0"/>
              <a:t>5- series regional event w/CE, panel discussions (legislators, carriers, etc.)</a:t>
            </a:r>
          </a:p>
          <a:p>
            <a:pPr lvl="0"/>
            <a:r>
              <a:rPr lang="en-US" dirty="0" smtClean="0"/>
              <a:t>Event lead to change in coverage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38B9A1B9F1A445952662074F80817A" ma:contentTypeVersion="" ma:contentTypeDescription="Create a new document." ma:contentTypeScope="" ma:versionID="867feb20af324f7d7710b9cf374dca7c">
  <xsd:schema xmlns:xsd="http://www.w3.org/2001/XMLSchema" xmlns:xs="http://www.w3.org/2001/XMLSchema" xmlns:p="http://schemas.microsoft.com/office/2006/metadata/properties" xmlns:ns2="d384f426-e3f8-4a36-b5cf-4f1019171168" targetNamespace="http://schemas.microsoft.com/office/2006/metadata/properties" ma:root="true" ma:fieldsID="858b02718a9f4a29766f9c3cd0f433e2" ns2:_="">
    <xsd:import namespace="d384f426-e3f8-4a36-b5cf-4f101917116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84f426-e3f8-4a36-b5cf-4f10191711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B40AD4-006E-4C94-89F2-A1DF44628C2B}"/>
</file>

<file path=customXml/itemProps2.xml><?xml version="1.0" encoding="utf-8"?>
<ds:datastoreItem xmlns:ds="http://schemas.openxmlformats.org/officeDocument/2006/customXml" ds:itemID="{C3A1653B-2912-47D7-BB9C-70FF2B20CDB5}"/>
</file>

<file path=customXml/itemProps3.xml><?xml version="1.0" encoding="utf-8"?>
<ds:datastoreItem xmlns:ds="http://schemas.openxmlformats.org/officeDocument/2006/customXml" ds:itemID="{EED87F83-E680-4F52-9B79-5772E9970A08}"/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2013 OUTSTANDING  YOUNG AGENTS MEETING  </vt:lpstr>
      <vt:lpstr>2013 OUTSTANDING YOUNG AGENTS MEETING AWARD  </vt:lpstr>
      <vt:lpstr>PowerPoint Presentation</vt:lpstr>
    </vt:vector>
  </TitlesOfParts>
  <Company>IIABA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Bonner</dc:creator>
  <cp:lastModifiedBy>Susan Bonner</cp:lastModifiedBy>
  <cp:revision>16</cp:revision>
  <dcterms:created xsi:type="dcterms:W3CDTF">2012-02-29T14:27:27Z</dcterms:created>
  <dcterms:modified xsi:type="dcterms:W3CDTF">2014-03-06T20:24:02Z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0x010100EC38B9A1B9F1A445952662074F80817A</vt:lpwstr>
  </property>
</Properties>
</file>